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/>
              <a:t>M.Teja</a:t>
            </a:r>
            <a:br>
              <a:rPr lang="en-US" sz="5250" spc="130" dirty="0"/>
            </a:br>
            <a:r>
              <a:rPr sz="5250" spc="215" dirty="0"/>
              <a:t> </a:t>
            </a:r>
            <a:r>
              <a:rPr sz="5250" spc="-1380" dirty="0"/>
              <a:t> </a:t>
            </a:r>
            <a:r>
              <a:rPr lang="en-US" sz="5250" spc="140" dirty="0"/>
              <a:t>01-07-2024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2390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M.Teja   01-07-2024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HP</dc:creator>
  <cp:lastModifiedBy>Teja M</cp:lastModifiedBy>
  <cp:revision>1</cp:revision>
  <dcterms:created xsi:type="dcterms:W3CDTF">2024-07-01T10:53:47Z</dcterms:created>
  <dcterms:modified xsi:type="dcterms:W3CDTF">2024-07-01T10:55:02Z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2024-07-01T00:00:00Z</vt:filetime>
  </property>
</Properties>
</file>